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73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"/>
            <a:ext cx="9144000" cy="5143016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504950"/>
            <a:ext cx="8001000" cy="3013075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390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"/>
            <a:ext cx="9144000" cy="5143016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581150"/>
            <a:ext cx="8001000" cy="3013075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44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733550"/>
            <a:ext cx="3200400" cy="24955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1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4026-D181-4E59-BD7C-F4FB67EDBA11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644F-73EF-4871-A600-FBBA7E549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2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0DE9-8824-4CDA-B801-44B8BA1FA13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DB23-1953-4059-A92C-958F520B3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98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0DE9-8824-4CDA-B801-44B8BA1FA13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DB23-1953-4059-A92C-958F520B32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71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"/>
            <a:ext cx="9144000" cy="5143016"/>
          </a:xfrm>
          <a:prstGeom prst="rect">
            <a:avLst/>
          </a:prstGeom>
        </p:spPr>
      </p:pic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581150"/>
            <a:ext cx="8001000" cy="3013075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2462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"/>
            <a:ext cx="9144000" cy="514301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581150"/>
            <a:ext cx="8001000" cy="3013075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526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"/>
            <a:ext cx="9144000" cy="5143016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581150"/>
            <a:ext cx="8001000" cy="3013075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475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"/>
            <a:ext cx="9144000" cy="5143016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428750"/>
            <a:ext cx="8001000" cy="3013075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774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"/>
            <a:ext cx="9144000" cy="5143016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581150"/>
            <a:ext cx="8001000" cy="3013075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215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B4026-D181-4E59-BD7C-F4FB67EDBA11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5644F-73EF-4871-A600-FBBA7E5494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"/>
            <a:ext cx="9144000" cy="514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9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80DE9-8824-4CDA-B801-44B8BA1FA13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2DB23-1953-4059-A92C-958F520B32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"/>
            <a:ext cx="9144000" cy="514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4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DF41C-9FD7-4C3A-81FD-2776D659CD8C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4843D-0F04-49E1-A5CD-B380C2A6F6F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6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287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9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4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0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153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/>
          <p:cNvSpPr txBox="1">
            <a:spLocks/>
          </p:cNvSpPr>
          <p:nvPr/>
        </p:nvSpPr>
        <p:spPr>
          <a:xfrm>
            <a:off x="1371600" y="2724150"/>
            <a:ext cx="3733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Under the title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219200" y="1581150"/>
            <a:ext cx="4038600" cy="857250"/>
          </a:xfrm>
        </p:spPr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3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219200" y="1581150"/>
            <a:ext cx="4267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Poppins" panose="00000500000000000000" pitchFamily="2" charset="0"/>
                <a:cs typeface="Poppins" panose="00000500000000000000" pitchFamily="2" charset="0"/>
              </a:rPr>
              <a:t>Header font: </a:t>
            </a:r>
          </a:p>
          <a:p>
            <a:r>
              <a:rPr lang="en-US" sz="2400" b="1" dirty="0" smtClean="0">
                <a:latin typeface="Poppins" panose="00000500000000000000" pitchFamily="2" charset="0"/>
                <a:cs typeface="Poppins" panose="00000500000000000000" pitchFamily="2" charset="0"/>
              </a:rPr>
              <a:t>Poppins Bold</a:t>
            </a:r>
          </a:p>
          <a:p>
            <a:r>
              <a:rPr lang="en-US" sz="2400" b="1" dirty="0" smtClean="0">
                <a:latin typeface="Poppins" panose="00000500000000000000" pitchFamily="2" charset="0"/>
                <a:cs typeface="Poppins" panose="00000500000000000000" pitchFamily="2" charset="0"/>
              </a:rPr>
              <a:t>Size: 36</a:t>
            </a:r>
          </a:p>
          <a:p>
            <a:endParaRPr lang="en-US" sz="36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Subtitle 1"/>
          <p:cNvSpPr txBox="1">
            <a:spLocks/>
          </p:cNvSpPr>
          <p:nvPr/>
        </p:nvSpPr>
        <p:spPr>
          <a:xfrm>
            <a:off x="1333500" y="3051464"/>
            <a:ext cx="3733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Text font: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sz="26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Roboto</a:t>
            </a:r>
            <a:r>
              <a:rPr lang="en-US" sz="2600" dirty="0" smtClean="0">
                <a:latin typeface="Roboto" panose="02000000000000000000" pitchFamily="2" charset="0"/>
                <a:ea typeface="Roboto" panose="02000000000000000000" pitchFamily="2" charset="0"/>
              </a:rPr>
              <a:t> Light  </a:t>
            </a:r>
          </a:p>
          <a:p>
            <a:pPr marL="0" indent="0" algn="ctr">
              <a:buNone/>
            </a:pPr>
            <a:r>
              <a:rPr lang="en-US" sz="2600" dirty="0" smtClean="0">
                <a:latin typeface="Roboto" panose="02000000000000000000" pitchFamily="2" charset="0"/>
                <a:ea typeface="Roboto" panose="02000000000000000000" pitchFamily="2" charset="0"/>
              </a:rPr>
              <a:t>Size : 25</a:t>
            </a:r>
            <a:endParaRPr lang="en-US" sz="2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49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8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13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0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8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0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21</Words>
  <Application>Microsoft Office PowerPoint</Application>
  <PresentationFormat>On-screen Show (16:9)</PresentationFormat>
  <Paragraphs>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Custom Design</vt:lpstr>
      <vt:lpstr>1_Custom Design</vt:lpstr>
      <vt:lpstr>PowerPoint Presentation</vt:lpstr>
      <vt:lpstr>PowerPoint Presentation</vt:lpstr>
      <vt:lpstr>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</dc:creator>
  <cp:lastModifiedBy>dr</cp:lastModifiedBy>
  <cp:revision>9</cp:revision>
  <dcterms:created xsi:type="dcterms:W3CDTF">2024-02-14T22:44:52Z</dcterms:created>
  <dcterms:modified xsi:type="dcterms:W3CDTF">2024-02-14T23:07:09Z</dcterms:modified>
</cp:coreProperties>
</file>